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E5DD2-6409-30D3-F8E9-DE7973F326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9D3178-F4C2-40AA-411D-23C9D07265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37699-A11E-46EF-C547-9534B0025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08BDB-F1B8-28D0-B122-B3454D174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EA9E3-9EC0-2D59-4889-9DC68D516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3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F8CF0-7990-D761-ADCA-D81D10E81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C58E20-21F8-1D39-BD80-7A6EA51155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5C9B3-E7D7-9FEE-8A96-8DFF7E563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5201B-7FEB-91B3-F668-A9B313CCC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C2C64-7A45-11BE-D402-827F94771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056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91E159-9A4A-FA4D-6379-8E43484D0C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F2DC7D-60EA-C669-7F28-E77C5771B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773ED-65A6-3478-5B00-2D2F7B5E2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3D704-BC8F-4B60-586C-FF5433A27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73009-96DB-C10B-5D45-7F92FE1DE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354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CBF70-DAD0-BE54-4684-7F6562B74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124E3-C982-9B29-F040-3F332A46F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5ECAE-2FC5-1A1E-4F5F-B73C000C3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BDC79-771C-8789-9F6A-1979D1E72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D2449-3159-96B9-1D30-E85C3EE1F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160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25346-4A46-FF53-45B1-CF22F1DFE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5333D-146C-2574-1147-3A2347A66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DD1F7-7853-5AA9-BE1D-0571F2561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46FCB-AA1C-48E0-E4F0-173C3FCCE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069EB-6691-CF27-390C-396B46BA8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26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07FC0-4289-5202-8E22-B49BB1175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A83C9-2739-4DC9-B213-C667107710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636FEA-9D3F-0B5A-1750-80D93194B0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9C333-6A32-ACDE-638D-7FF0DB33B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8A24F-BB83-D5C8-9EF3-35D61C9C4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958E03-E42A-C73B-746B-AB65C8B53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2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14D99-C3EB-295A-C97C-6B57D3EC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0A67D-7112-23FC-95A3-3D3E319A3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580077-3574-21C7-DEB0-1E853744E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5600D4-1650-916E-0E16-E6759AF0E2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33782D-E56B-E88A-BC08-E7574DAEB0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47B043-88C1-3F19-C548-0C90EC732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CFC72D-2D13-58BF-7080-9DF07C8CD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9D5C6-796E-2E65-C764-B233F268A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916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E8FD3-93A0-D943-F9AC-71E6E92D9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AE8A3B-CA63-DD1F-B27B-9B780C82A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5A6802-D347-F53C-E338-CEC8AC69D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6016A-93BA-DC00-3000-6C183E83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415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F2EFD3-6EA8-A645-3B37-3612F98B5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EB73D1-4916-09E3-765B-A5B61BB28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C96F05-A5BC-2791-E243-0967BEB8D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1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11A70-3693-A9F6-9E6E-0FB6E14DC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AEAAC-8179-93D3-2558-343D92BE0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49AC9-A20C-E231-AE56-2A98172396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79701-0C09-605F-BB03-3AA3B41FE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A2E2B-3A87-09B1-16A3-7C6765FF1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73D898-114B-2A6C-5602-07C2D715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921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DF935-99D0-3488-7412-23765F757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A9BA84-289F-B9F6-41E6-B5131DFEA7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A0310-9071-A024-1766-C58813DE5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87FA5-A8E1-0344-1B6B-BA3FB1C03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EE3E0-B671-A4C8-1CC8-239BA1D5F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1235AB-05A5-CC9A-D980-91412FF22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97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5948DA-B901-2470-B975-4C4200C8C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FB88BE-D2BD-36E7-9D5A-BF5807D33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E1BFD-9D4E-1564-60B0-64866BAB66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64A82-574D-4A24-9149-199EC2E44CA4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21D78-4694-925E-5C57-DEE1752810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3C2F0-0D14-8C1A-F02C-46205F5A08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C490AB-7C7A-4336-B705-7B13F4275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34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4DC4D7-6C2A-17E1-17B2-C5675A535EE1}"/>
              </a:ext>
            </a:extLst>
          </p:cNvPr>
          <p:cNvSpPr txBox="1"/>
          <p:nvPr/>
        </p:nvSpPr>
        <p:spPr>
          <a:xfrm>
            <a:off x="419100" y="162461"/>
            <a:ext cx="6642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Dan Otieno.</a:t>
            </a:r>
          </a:p>
          <a:p>
            <a:r>
              <a:rPr lang="en-US" sz="2000" b="1" u="sng" dirty="0"/>
              <a:t>CPE 459 – Spring 2024.</a:t>
            </a:r>
          </a:p>
          <a:p>
            <a:r>
              <a:rPr lang="en-US" sz="2000" b="1" u="sng" dirty="0"/>
              <a:t>Assignment 1 – Getting started with Open PLC.</a:t>
            </a:r>
          </a:p>
          <a:p>
            <a:r>
              <a:rPr lang="en-US" sz="2000" b="1" u="sng" dirty="0"/>
              <a:t>01/27/24.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F7BB4F-F03A-D94F-87C7-937CD0E75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" y="1485900"/>
            <a:ext cx="11772900" cy="52832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94896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ssignment1">
            <a:hlinkClick r:id="" action="ppaction://media"/>
            <a:extLst>
              <a:ext uri="{FF2B5EF4-FFF2-40B4-BE49-F238E27FC236}">
                <a16:creationId xmlns:a16="http://schemas.microsoft.com/office/drawing/2014/main" id="{EDE2D826-017F-2F55-EDC0-2A6066073C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7188" y="86264"/>
            <a:ext cx="3933016" cy="6702725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770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20</Words>
  <Application>Microsoft Office PowerPoint</Application>
  <PresentationFormat>Widescreen</PresentationFormat>
  <Paragraphs>4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P</dc:creator>
  <cp:lastModifiedBy>Dan P</cp:lastModifiedBy>
  <cp:revision>2</cp:revision>
  <dcterms:created xsi:type="dcterms:W3CDTF">2024-01-29T05:22:03Z</dcterms:created>
  <dcterms:modified xsi:type="dcterms:W3CDTF">2024-01-29T05:39:34Z</dcterms:modified>
</cp:coreProperties>
</file>

<file path=docProps/thumbnail.jpeg>
</file>